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6" r:id="rId5"/>
    <p:sldId id="285" r:id="rId6"/>
    <p:sldId id="291" r:id="rId7"/>
    <p:sldId id="288" r:id="rId8"/>
    <p:sldId id="289" r:id="rId9"/>
    <p:sldId id="292" r:id="rId10"/>
    <p:sldId id="290" r:id="rId11"/>
    <p:sldId id="287" r:id="rId12"/>
    <p:sldId id="295" r:id="rId13"/>
    <p:sldId id="294" r:id="rId14"/>
    <p:sldId id="277" r:id="rId15"/>
    <p:sldId id="260" r:id="rId16"/>
    <p:sldId id="263" r:id="rId17"/>
    <p:sldId id="293" r:id="rId18"/>
    <p:sldId id="267" r:id="rId19"/>
    <p:sldId id="269" r:id="rId2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4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80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6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7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3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29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8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1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8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7AE9C44-9DAE-47EA-BF7B-527501938C3F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0FC2E3-A69C-4D5E-9D0D-9F10D106B08F}" type="slidenum">
              <a:rPr lang="en-US" smtClean="0"/>
              <a:t>‹nr.›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8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3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laying Card Icons Vector Art, Icons, and Graphics for Free Download">
            <a:extLst>
              <a:ext uri="{FF2B5EF4-FFF2-40B4-BE49-F238E27FC236}">
                <a16:creationId xmlns:a16="http://schemas.microsoft.com/office/drawing/2014/main" id="{68EB0E1D-FF82-C4F5-C5B8-0DE2F6FCF9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" b="470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5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dsholder til indhold 5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0759956D-9CB0-FE0E-EC40-2B38930D9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3" b="8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54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5740F-6FB9-4BF6-94CB-8893D5B1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000" dirty="0"/>
              <a:t>REGLER I GRUPPER</a:t>
            </a:r>
            <a:endParaRPr lang="da-DK" sz="7000" dirty="0"/>
          </a:p>
        </p:txBody>
      </p:sp>
      <p:sp>
        <p:nvSpPr>
          <p:cNvPr id="4" name="Undertitel 2">
            <a:extLst>
              <a:ext uri="{FF2B5EF4-FFF2-40B4-BE49-F238E27FC236}">
                <a16:creationId xmlns:a16="http://schemas.microsoft.com/office/drawing/2014/main" id="{BF0D809C-ED05-469F-83D3-4875AB4CF9AA}"/>
              </a:ext>
            </a:extLst>
          </p:cNvPr>
          <p:cNvSpPr txBox="1">
            <a:spLocks/>
          </p:cNvSpPr>
          <p:nvPr/>
        </p:nvSpPr>
        <p:spPr>
          <a:xfrm>
            <a:off x="1100051" y="2002735"/>
            <a:ext cx="10058400" cy="3595885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Font typeface="+mj-lt"/>
              <a:buAutoNum type="arabicPeriod"/>
            </a:pPr>
            <a:r>
              <a:rPr lang="en-US" sz="5000" dirty="0"/>
              <a:t>HOLDE FOKUS (ruder)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000" dirty="0"/>
              <a:t>ALLE ER GLADE (</a:t>
            </a:r>
            <a:r>
              <a:rPr lang="en-US" sz="5000" dirty="0" err="1"/>
              <a:t>hjerter</a:t>
            </a:r>
            <a:r>
              <a:rPr lang="en-US" sz="5000" dirty="0"/>
              <a:t>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000" dirty="0"/>
              <a:t>ALLE FÅR SAGT NOGET (spar)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000" dirty="0"/>
              <a:t>HENTE HJÆLP HOS EN VOKSEN (</a:t>
            </a:r>
            <a:r>
              <a:rPr lang="en-US" sz="5000" dirty="0" err="1"/>
              <a:t>klør</a:t>
            </a:r>
            <a:r>
              <a:rPr lang="en-US" sz="5000" dirty="0"/>
              <a:t>)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F9587EC-192C-48E9-B277-BF5FD1964C49}"/>
              </a:ext>
            </a:extLst>
          </p:cNvPr>
          <p:cNvSpPr txBox="1">
            <a:spLocks/>
          </p:cNvSpPr>
          <p:nvPr/>
        </p:nvSpPr>
        <p:spPr>
          <a:xfrm>
            <a:off x="1100051" y="1079404"/>
            <a:ext cx="9144000" cy="9996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543F5F3-6BF7-D2A0-8EA9-7096DB809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925" y="1872205"/>
            <a:ext cx="844201" cy="999641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B184751B-E399-8024-1810-51283DE7D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946" y="2789943"/>
            <a:ext cx="868296" cy="825016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C340A0A8-B1A2-F543-83C1-7A46287F5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919" y="3429000"/>
            <a:ext cx="805979" cy="999642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09AF975A-3186-07B5-0008-FE5E0ECB7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598" y="4267199"/>
            <a:ext cx="935527" cy="94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99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5740F-6FB9-4BF6-94CB-8893D5B1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000" dirty="0"/>
              <a:t>NÅR VI ER UENIGE …</a:t>
            </a:r>
            <a:endParaRPr lang="da-DK" sz="7000" dirty="0"/>
          </a:p>
        </p:txBody>
      </p:sp>
      <p:sp>
        <p:nvSpPr>
          <p:cNvPr id="4" name="Undertitel 2">
            <a:extLst>
              <a:ext uri="{FF2B5EF4-FFF2-40B4-BE49-F238E27FC236}">
                <a16:creationId xmlns:a16="http://schemas.microsoft.com/office/drawing/2014/main" id="{BF0D809C-ED05-469F-83D3-4875AB4CF9AA}"/>
              </a:ext>
            </a:extLst>
          </p:cNvPr>
          <p:cNvSpPr txBox="1">
            <a:spLocks/>
          </p:cNvSpPr>
          <p:nvPr/>
        </p:nvSpPr>
        <p:spPr>
          <a:xfrm>
            <a:off x="1100051" y="2002735"/>
            <a:ext cx="10058400" cy="35958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5000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F9587EC-192C-48E9-B277-BF5FD1964C49}"/>
              </a:ext>
            </a:extLst>
          </p:cNvPr>
          <p:cNvSpPr txBox="1">
            <a:spLocks/>
          </p:cNvSpPr>
          <p:nvPr/>
        </p:nvSpPr>
        <p:spPr>
          <a:xfrm>
            <a:off x="1100051" y="1079404"/>
            <a:ext cx="9144000" cy="9996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8" name="Undertitel 2">
            <a:extLst>
              <a:ext uri="{FF2B5EF4-FFF2-40B4-BE49-F238E27FC236}">
                <a16:creationId xmlns:a16="http://schemas.microsoft.com/office/drawing/2014/main" id="{5D035F7E-85C6-401E-A122-39DECC6D2BC0}"/>
              </a:ext>
            </a:extLst>
          </p:cNvPr>
          <p:cNvSpPr txBox="1">
            <a:spLocks/>
          </p:cNvSpPr>
          <p:nvPr/>
        </p:nvSpPr>
        <p:spPr>
          <a:xfrm>
            <a:off x="1252451" y="2155135"/>
            <a:ext cx="10058400" cy="35958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5000" dirty="0"/>
          </a:p>
        </p:txBody>
      </p:sp>
      <p:pic>
        <p:nvPicPr>
          <p:cNvPr id="1026" name="Picture 2" descr="Tilgiv mig uvenner">
            <a:extLst>
              <a:ext uri="{FF2B5EF4-FFF2-40B4-BE49-F238E27FC236}">
                <a16:creationId xmlns:a16="http://schemas.microsoft.com/office/drawing/2014/main" id="{E5B57B94-DC3D-49CB-BA9C-448EBC25D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3" y="2002735"/>
            <a:ext cx="571500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ilgiv mig venner">
            <a:extLst>
              <a:ext uri="{FF2B5EF4-FFF2-40B4-BE49-F238E27FC236}">
                <a16:creationId xmlns:a16="http://schemas.microsoft.com/office/drawing/2014/main" id="{4CD7EBA5-ED8B-43CB-B658-DA302527E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367" y="2002735"/>
            <a:ext cx="571500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ledresultat for dice png">
            <a:extLst>
              <a:ext uri="{FF2B5EF4-FFF2-40B4-BE49-F238E27FC236}">
                <a16:creationId xmlns:a16="http://schemas.microsoft.com/office/drawing/2014/main" id="{12055FA7-41F3-44D2-8FEF-F52359B6F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57" y="4045847"/>
            <a:ext cx="4486562" cy="261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748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701A5-F42B-4FDE-99E5-F08FC569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IDESTORM</a:t>
            </a:r>
          </a:p>
        </p:txBody>
      </p:sp>
      <p:pic>
        <p:nvPicPr>
          <p:cNvPr id="2050" name="Picture 2" descr="Billedresultat for brainstorm">
            <a:extLst>
              <a:ext uri="{FF2B5EF4-FFF2-40B4-BE49-F238E27FC236}">
                <a16:creationId xmlns:a16="http://schemas.microsoft.com/office/drawing/2014/main" id="{5922A5F1-1528-4CFA-A8A9-00B8EFF704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407" y="1846263"/>
            <a:ext cx="715151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641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701A5-F42B-4FDE-99E5-F08FC569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6 TRIN</a:t>
            </a:r>
          </a:p>
        </p:txBody>
      </p:sp>
      <p:pic>
        <p:nvPicPr>
          <p:cNvPr id="6" name="Pladsholder til indhold 5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8D90298A-66AC-4493-B19E-EC2741538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20906" r="5913" b="3772"/>
          <a:stretch/>
        </p:blipFill>
        <p:spPr>
          <a:xfrm>
            <a:off x="6039058" y="1936121"/>
            <a:ext cx="5998867" cy="3550279"/>
          </a:xfrm>
        </p:spPr>
      </p:pic>
      <p:pic>
        <p:nvPicPr>
          <p:cNvPr id="8" name="Billede 7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311194BF-6F03-44F9-8E0A-5977937607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t="20631" r="6026"/>
          <a:stretch/>
        </p:blipFill>
        <p:spPr>
          <a:xfrm>
            <a:off x="10047" y="1925634"/>
            <a:ext cx="5998867" cy="372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98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701A5-F42B-4FDE-99E5-F08FC569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6 TRIN</a:t>
            </a:r>
          </a:p>
        </p:txBody>
      </p:sp>
      <p:pic>
        <p:nvPicPr>
          <p:cNvPr id="6" name="Pladsholder til indhold 5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8D90298A-66AC-4493-B19E-EC2741538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8" t="20906" r="5913" b="3772"/>
          <a:stretch/>
        </p:blipFill>
        <p:spPr>
          <a:xfrm>
            <a:off x="6039058" y="1936121"/>
            <a:ext cx="5998867" cy="3550279"/>
          </a:xfrm>
        </p:spPr>
      </p:pic>
      <p:pic>
        <p:nvPicPr>
          <p:cNvPr id="8" name="Billede 7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311194BF-6F03-44F9-8E0A-5977937607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t="20631" r="6026"/>
          <a:stretch/>
        </p:blipFill>
        <p:spPr>
          <a:xfrm>
            <a:off x="10047" y="1925634"/>
            <a:ext cx="5998867" cy="3728087"/>
          </a:xfrm>
          <a:prstGeom prst="rect">
            <a:avLst/>
          </a:prstGeom>
        </p:spPr>
      </p:pic>
      <p:pic>
        <p:nvPicPr>
          <p:cNvPr id="2050" name="Picture 2" descr="Billedresultat for pencil png">
            <a:extLst>
              <a:ext uri="{FF2B5EF4-FFF2-40B4-BE49-F238E27FC236}">
                <a16:creationId xmlns:a16="http://schemas.microsoft.com/office/drawing/2014/main" id="{737454F8-FF15-4317-98FA-1697CF7E7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" y="-1209780"/>
            <a:ext cx="11430000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illedresultat for POST IT">
            <a:extLst>
              <a:ext uri="{FF2B5EF4-FFF2-40B4-BE49-F238E27FC236}">
                <a16:creationId xmlns:a16="http://schemas.microsoft.com/office/drawing/2014/main" id="{7DF082B4-9358-4CFB-B507-BC4BC0439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714" y="4358107"/>
            <a:ext cx="1401586" cy="107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illedresultat for POST IT">
            <a:extLst>
              <a:ext uri="{FF2B5EF4-FFF2-40B4-BE49-F238E27FC236}">
                <a16:creationId xmlns:a16="http://schemas.microsoft.com/office/drawing/2014/main" id="{630FB3BD-E798-40AE-9508-B0541A48B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75" r="64191"/>
          <a:stretch/>
        </p:blipFill>
        <p:spPr bwMode="auto">
          <a:xfrm>
            <a:off x="1161101" y="3496013"/>
            <a:ext cx="501901" cy="5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Billedresultat for POST IT">
            <a:extLst>
              <a:ext uri="{FF2B5EF4-FFF2-40B4-BE49-F238E27FC236}">
                <a16:creationId xmlns:a16="http://schemas.microsoft.com/office/drawing/2014/main" id="{07DD318D-9C7B-4B2A-A19E-EB3BEFEBF8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8" r="19741" b="57475"/>
          <a:stretch/>
        </p:blipFill>
        <p:spPr bwMode="auto">
          <a:xfrm rot="1266177">
            <a:off x="1520020" y="2278067"/>
            <a:ext cx="763675" cy="67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50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C7184F29-599E-6302-F0D2-4AD2F797812A}"/>
              </a:ext>
            </a:extLst>
          </p:cNvPr>
          <p:cNvSpPr txBox="1"/>
          <p:nvPr/>
        </p:nvSpPr>
        <p:spPr>
          <a:xfrm>
            <a:off x="1097280" y="1018193"/>
            <a:ext cx="86615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dirty="0"/>
              <a:t>Hjerterne fra hver gruppe rykker videre</a:t>
            </a:r>
          </a:p>
          <a:p>
            <a:endParaRPr lang="da-DK" sz="4000" dirty="0"/>
          </a:p>
          <a:p>
            <a:r>
              <a:rPr lang="da-DK" sz="4000" b="1" dirty="0"/>
              <a:t>Spørg</a:t>
            </a:r>
            <a:r>
              <a:rPr lang="da-DK" sz="4000" dirty="0"/>
              <a:t>:</a:t>
            </a:r>
          </a:p>
          <a:p>
            <a:endParaRPr lang="da-DK" sz="4000" dirty="0"/>
          </a:p>
          <a:p>
            <a:pPr marL="514350" indent="-514350">
              <a:buFont typeface="+mj-lt"/>
              <a:buAutoNum type="arabicPeriod"/>
            </a:pPr>
            <a:r>
              <a:rPr lang="da-DK" sz="4000" dirty="0"/>
              <a:t>Hvordan vinder man?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4000" dirty="0"/>
              <a:t>Hvordan er en tur?</a:t>
            </a:r>
          </a:p>
          <a:p>
            <a:pPr marL="514350" indent="-514350">
              <a:buFont typeface="+mj-lt"/>
              <a:buAutoNum type="arabicPeriod"/>
            </a:pPr>
            <a:r>
              <a:rPr lang="da-DK" sz="4000" dirty="0"/>
              <a:t>Hvad er sjovt ved det?</a:t>
            </a:r>
          </a:p>
        </p:txBody>
      </p:sp>
    </p:spTree>
    <p:extLst>
      <p:ext uri="{BB962C8B-B14F-4D97-AF65-F5344CB8AC3E}">
        <p14:creationId xmlns:p14="http://schemas.microsoft.com/office/powerpoint/2010/main" val="391380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FCD9E477-6AE9-D4F7-D86D-6D2596009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619564"/>
              </p:ext>
            </p:extLst>
          </p:nvPr>
        </p:nvGraphicFramePr>
        <p:xfrm>
          <a:off x="2963229" y="287711"/>
          <a:ext cx="5760000" cy="57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000">
                  <a:extLst>
                    <a:ext uri="{9D8B030D-6E8A-4147-A177-3AD203B41FA5}">
                      <a16:colId xmlns:a16="http://schemas.microsoft.com/office/drawing/2014/main" val="1903818837"/>
                    </a:ext>
                  </a:extLst>
                </a:gridCol>
                <a:gridCol w="1920000">
                  <a:extLst>
                    <a:ext uri="{9D8B030D-6E8A-4147-A177-3AD203B41FA5}">
                      <a16:colId xmlns:a16="http://schemas.microsoft.com/office/drawing/2014/main" val="4218122080"/>
                    </a:ext>
                  </a:extLst>
                </a:gridCol>
                <a:gridCol w="1920000">
                  <a:extLst>
                    <a:ext uri="{9D8B030D-6E8A-4147-A177-3AD203B41FA5}">
                      <a16:colId xmlns:a16="http://schemas.microsoft.com/office/drawing/2014/main" val="1488375435"/>
                    </a:ext>
                  </a:extLst>
                </a:gridCol>
              </a:tblGrid>
              <a:tr h="1920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532227"/>
                  </a:ext>
                </a:extLst>
              </a:tr>
              <a:tr h="1920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592895"/>
                  </a:ext>
                </a:extLst>
              </a:tr>
              <a:tr h="192000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183993"/>
                  </a:ext>
                </a:extLst>
              </a:tr>
            </a:tbl>
          </a:graphicData>
        </a:graphic>
      </p:graphicFrame>
      <p:sp>
        <p:nvSpPr>
          <p:cNvPr id="3" name="Tekstfelt 2">
            <a:extLst>
              <a:ext uri="{FF2B5EF4-FFF2-40B4-BE49-F238E27FC236}">
                <a16:creationId xmlns:a16="http://schemas.microsoft.com/office/drawing/2014/main" id="{0A98E2FA-438B-DE39-04A6-4A7FD67CBF8E}"/>
              </a:ext>
            </a:extLst>
          </p:cNvPr>
          <p:cNvSpPr txBox="1"/>
          <p:nvPr/>
        </p:nvSpPr>
        <p:spPr>
          <a:xfrm>
            <a:off x="3119058" y="1772702"/>
            <a:ext cx="163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VIDEN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4A4282E-16B8-D1D3-6E43-817029335B77}"/>
              </a:ext>
            </a:extLst>
          </p:cNvPr>
          <p:cNvSpPr txBox="1"/>
          <p:nvPr/>
        </p:nvSpPr>
        <p:spPr>
          <a:xfrm>
            <a:off x="3119058" y="3719358"/>
            <a:ext cx="163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HELD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81FA1CF-1F1F-5898-385B-B8986344B57F}"/>
              </a:ext>
            </a:extLst>
          </p:cNvPr>
          <p:cNvSpPr txBox="1"/>
          <p:nvPr/>
        </p:nvSpPr>
        <p:spPr>
          <a:xfrm>
            <a:off x="2963229" y="5586046"/>
            <a:ext cx="1922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TERNINGER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F6CD083-D42F-B873-14C1-AE45A9E8F1A7}"/>
              </a:ext>
            </a:extLst>
          </p:cNvPr>
          <p:cNvSpPr txBox="1"/>
          <p:nvPr/>
        </p:nvSpPr>
        <p:spPr>
          <a:xfrm>
            <a:off x="4886150" y="1772702"/>
            <a:ext cx="192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HASTIGHED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1215D03-9323-79BA-CB0C-383547E2D35A}"/>
              </a:ext>
            </a:extLst>
          </p:cNvPr>
          <p:cNvSpPr txBox="1"/>
          <p:nvPr/>
        </p:nvSpPr>
        <p:spPr>
          <a:xfrm>
            <a:off x="6809069" y="1772701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SAMARBEJDE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7D83BC65-78D4-EEA5-0863-AD68DDE5D5AC}"/>
              </a:ext>
            </a:extLst>
          </p:cNvPr>
          <p:cNvSpPr txBox="1"/>
          <p:nvPr/>
        </p:nvSpPr>
        <p:spPr>
          <a:xfrm>
            <a:off x="6809068" y="3679372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BEVÆGELSE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A1387526-DF28-0A32-4967-3FD4AF8086D5}"/>
              </a:ext>
            </a:extLst>
          </p:cNvPr>
          <p:cNvSpPr txBox="1"/>
          <p:nvPr/>
        </p:nvSpPr>
        <p:spPr>
          <a:xfrm>
            <a:off x="4886149" y="3679371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HISTORIE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B7AFA446-60DC-8407-A340-F49ADD86C487}"/>
              </a:ext>
            </a:extLst>
          </p:cNvPr>
          <p:cNvSpPr txBox="1"/>
          <p:nvPr/>
        </p:nvSpPr>
        <p:spPr>
          <a:xfrm>
            <a:off x="4886148" y="5591037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KORT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E1E8EAD9-E034-CAC8-CF24-408540009B1C}"/>
              </a:ext>
            </a:extLst>
          </p:cNvPr>
          <p:cNvSpPr txBox="1"/>
          <p:nvPr/>
        </p:nvSpPr>
        <p:spPr>
          <a:xfrm>
            <a:off x="6800307" y="5586046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VALG</a:t>
            </a:r>
          </a:p>
        </p:txBody>
      </p:sp>
      <p:pic>
        <p:nvPicPr>
          <p:cNvPr id="1026" name="Picture 2" descr="Brain - Free user icons">
            <a:extLst>
              <a:ext uri="{FF2B5EF4-FFF2-40B4-BE49-F238E27FC236}">
                <a16:creationId xmlns:a16="http://schemas.microsoft.com/office/drawing/2014/main" id="{8B915062-4970-B3E4-4F4B-B7375795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82" y="347182"/>
            <a:ext cx="1446017" cy="144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urglass - Free ui icons">
            <a:extLst>
              <a:ext uri="{FF2B5EF4-FFF2-40B4-BE49-F238E27FC236}">
                <a16:creationId xmlns:a16="http://schemas.microsoft.com/office/drawing/2014/main" id="{DBA46457-C1C6-95BF-7B1A-AA7C85A1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019" y="347182"/>
            <a:ext cx="1445010" cy="144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eam Vector Icons free download in SVG, PNG Format">
            <a:extLst>
              <a:ext uri="{FF2B5EF4-FFF2-40B4-BE49-F238E27FC236}">
                <a16:creationId xmlns:a16="http://schemas.microsoft.com/office/drawing/2014/main" id="{EED46742-F6E2-0828-1769-F1200D940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90" y="430274"/>
            <a:ext cx="1361918" cy="136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ucky Svg Png Icon Free Download (#546295) - OnlineWebFonts.COM">
            <a:extLst>
              <a:ext uri="{FF2B5EF4-FFF2-40B4-BE49-F238E27FC236}">
                <a16:creationId xmlns:a16="http://schemas.microsoft.com/office/drawing/2014/main" id="{1CE7C54D-8AAC-2A1F-A11E-BD0197D57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208" y="2245453"/>
            <a:ext cx="1524962" cy="15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tory - Free education icons">
            <a:extLst>
              <a:ext uri="{FF2B5EF4-FFF2-40B4-BE49-F238E27FC236}">
                <a16:creationId xmlns:a16="http://schemas.microsoft.com/office/drawing/2014/main" id="{4C1255AB-5C8C-8AD2-050F-39017BBC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019" y="2271341"/>
            <a:ext cx="1493702" cy="149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ovement Icons - Free SVG &amp; PNG Movement Images - Noun Project">
            <a:extLst>
              <a:ext uri="{FF2B5EF4-FFF2-40B4-BE49-F238E27FC236}">
                <a16:creationId xmlns:a16="http://schemas.microsoft.com/office/drawing/2014/main" id="{8B886FE0-D341-60DA-DFFC-323EEE646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24" y="2234363"/>
            <a:ext cx="1537323" cy="153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ice - Free gaming icons">
            <a:extLst>
              <a:ext uri="{FF2B5EF4-FFF2-40B4-BE49-F238E27FC236}">
                <a16:creationId xmlns:a16="http://schemas.microsoft.com/office/drawing/2014/main" id="{5101D325-70D7-6636-0411-77FB91BC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55" y="4225093"/>
            <a:ext cx="1365944" cy="136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oker cards - Free icons">
            <a:extLst>
              <a:ext uri="{FF2B5EF4-FFF2-40B4-BE49-F238E27FC236}">
                <a16:creationId xmlns:a16="http://schemas.microsoft.com/office/drawing/2014/main" id="{C205A9DE-8D3E-8EDD-C325-E3BD9A9CF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941" y="4181023"/>
            <a:ext cx="1461858" cy="146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ecision Svg Png Icon Free Download (#452198) - OnlineWebFonts.COM">
            <a:extLst>
              <a:ext uri="{FF2B5EF4-FFF2-40B4-BE49-F238E27FC236}">
                <a16:creationId xmlns:a16="http://schemas.microsoft.com/office/drawing/2014/main" id="{56261D8B-912C-C4D9-3B9C-990533668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917" y="4201969"/>
            <a:ext cx="1493702" cy="149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92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8E3C03C-34DE-C592-5975-0901AA6A1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23" y="643467"/>
            <a:ext cx="5012954" cy="505022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6B1B8DA-9335-60EE-BBAB-9F0D5E515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29" y="643467"/>
            <a:ext cx="5088339" cy="50502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60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6F97C9B-0ADE-7FA3-9027-961BDE67CB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5"/>
          <a:stretch/>
        </p:blipFill>
        <p:spPr>
          <a:xfrm>
            <a:off x="1044742" y="643467"/>
            <a:ext cx="4489115" cy="505022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C92A2F3-8534-C388-32E3-D03C6968A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3" r="6555" b="-1"/>
          <a:stretch/>
        </p:blipFill>
        <p:spPr>
          <a:xfrm>
            <a:off x="6658166" y="643467"/>
            <a:ext cx="4489065" cy="50502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9802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E250A4F-BC75-4A86-6624-91DC6A62C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" r="1211" b="-2"/>
          <a:stretch/>
        </p:blipFill>
        <p:spPr>
          <a:xfrm>
            <a:off x="958693" y="643467"/>
            <a:ext cx="4661214" cy="505022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EAA25C0F-81A2-52EE-21D2-D60C05F5D4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4" r="3347" b="1"/>
          <a:stretch/>
        </p:blipFill>
        <p:spPr>
          <a:xfrm>
            <a:off x="6577140" y="643467"/>
            <a:ext cx="4651117" cy="505022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981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7F71931-EA23-E09A-2BFB-C85EB779E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52" y="643467"/>
            <a:ext cx="4993695" cy="505022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7089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CBF551-86E8-4C8A-AEF1-195499FFB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9409889-5DA0-B309-39A2-F3FB624E6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89" r="-1" b="3688"/>
          <a:stretch/>
        </p:blipFill>
        <p:spPr>
          <a:xfrm>
            <a:off x="643466" y="643467"/>
            <a:ext cx="5452533" cy="505022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F8ED2629-6556-7E8B-BFD5-645B433FED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30"/>
          <a:stretch/>
        </p:blipFill>
        <p:spPr>
          <a:xfrm>
            <a:off x="6095999" y="643467"/>
            <a:ext cx="5452533" cy="50502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DE6087-BD29-4728-BBC0-74F7C58B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288AAE-BD9A-4C2D-9F7A-B34316AD6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2352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FCD9E477-6AE9-D4F7-D86D-6D2596009908}"/>
              </a:ext>
            </a:extLst>
          </p:cNvPr>
          <p:cNvGraphicFramePr>
            <a:graphicFrameLocks noGrp="1"/>
          </p:cNvGraphicFramePr>
          <p:nvPr/>
        </p:nvGraphicFramePr>
        <p:xfrm>
          <a:off x="2963229" y="287711"/>
          <a:ext cx="5760000" cy="57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000">
                  <a:extLst>
                    <a:ext uri="{9D8B030D-6E8A-4147-A177-3AD203B41FA5}">
                      <a16:colId xmlns:a16="http://schemas.microsoft.com/office/drawing/2014/main" val="1903818837"/>
                    </a:ext>
                  </a:extLst>
                </a:gridCol>
                <a:gridCol w="1920000">
                  <a:extLst>
                    <a:ext uri="{9D8B030D-6E8A-4147-A177-3AD203B41FA5}">
                      <a16:colId xmlns:a16="http://schemas.microsoft.com/office/drawing/2014/main" val="4218122080"/>
                    </a:ext>
                  </a:extLst>
                </a:gridCol>
                <a:gridCol w="1920000">
                  <a:extLst>
                    <a:ext uri="{9D8B030D-6E8A-4147-A177-3AD203B41FA5}">
                      <a16:colId xmlns:a16="http://schemas.microsoft.com/office/drawing/2014/main" val="1488375435"/>
                    </a:ext>
                  </a:extLst>
                </a:gridCol>
              </a:tblGrid>
              <a:tr h="1920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532227"/>
                  </a:ext>
                </a:extLst>
              </a:tr>
              <a:tr h="192000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592895"/>
                  </a:ext>
                </a:extLst>
              </a:tr>
              <a:tr h="192000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183993"/>
                  </a:ext>
                </a:extLst>
              </a:tr>
            </a:tbl>
          </a:graphicData>
        </a:graphic>
      </p:graphicFrame>
      <p:sp>
        <p:nvSpPr>
          <p:cNvPr id="3" name="Tekstfelt 2">
            <a:extLst>
              <a:ext uri="{FF2B5EF4-FFF2-40B4-BE49-F238E27FC236}">
                <a16:creationId xmlns:a16="http://schemas.microsoft.com/office/drawing/2014/main" id="{0A98E2FA-438B-DE39-04A6-4A7FD67CBF8E}"/>
              </a:ext>
            </a:extLst>
          </p:cNvPr>
          <p:cNvSpPr txBox="1"/>
          <p:nvPr/>
        </p:nvSpPr>
        <p:spPr>
          <a:xfrm>
            <a:off x="3119058" y="1772702"/>
            <a:ext cx="163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VIDEN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4A4282E-16B8-D1D3-6E43-817029335B77}"/>
              </a:ext>
            </a:extLst>
          </p:cNvPr>
          <p:cNvSpPr txBox="1"/>
          <p:nvPr/>
        </p:nvSpPr>
        <p:spPr>
          <a:xfrm>
            <a:off x="3119058" y="3719358"/>
            <a:ext cx="163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HELD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81FA1CF-1F1F-5898-385B-B8986344B57F}"/>
              </a:ext>
            </a:extLst>
          </p:cNvPr>
          <p:cNvSpPr txBox="1"/>
          <p:nvPr/>
        </p:nvSpPr>
        <p:spPr>
          <a:xfrm>
            <a:off x="2963229" y="5586046"/>
            <a:ext cx="1922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TERNINGER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F6CD083-D42F-B873-14C1-AE45A9E8F1A7}"/>
              </a:ext>
            </a:extLst>
          </p:cNvPr>
          <p:cNvSpPr txBox="1"/>
          <p:nvPr/>
        </p:nvSpPr>
        <p:spPr>
          <a:xfrm>
            <a:off x="4886150" y="1772702"/>
            <a:ext cx="192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HASTIGHED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1215D03-9323-79BA-CB0C-383547E2D35A}"/>
              </a:ext>
            </a:extLst>
          </p:cNvPr>
          <p:cNvSpPr txBox="1"/>
          <p:nvPr/>
        </p:nvSpPr>
        <p:spPr>
          <a:xfrm>
            <a:off x="6809069" y="1772701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SAMARBEJDE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7D83BC65-78D4-EEA5-0863-AD68DDE5D5AC}"/>
              </a:ext>
            </a:extLst>
          </p:cNvPr>
          <p:cNvSpPr txBox="1"/>
          <p:nvPr/>
        </p:nvSpPr>
        <p:spPr>
          <a:xfrm>
            <a:off x="6809068" y="3679372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BEVÆGELSE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A1387526-DF28-0A32-4967-3FD4AF8086D5}"/>
              </a:ext>
            </a:extLst>
          </p:cNvPr>
          <p:cNvSpPr txBox="1"/>
          <p:nvPr/>
        </p:nvSpPr>
        <p:spPr>
          <a:xfrm>
            <a:off x="4886149" y="3679371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HISTORIE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B7AFA446-60DC-8407-A340-F49ADD86C487}"/>
              </a:ext>
            </a:extLst>
          </p:cNvPr>
          <p:cNvSpPr txBox="1"/>
          <p:nvPr/>
        </p:nvSpPr>
        <p:spPr>
          <a:xfrm>
            <a:off x="4886148" y="5591037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KORT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E1E8EAD9-E034-CAC8-CF24-408540009B1C}"/>
              </a:ext>
            </a:extLst>
          </p:cNvPr>
          <p:cNvSpPr txBox="1"/>
          <p:nvPr/>
        </p:nvSpPr>
        <p:spPr>
          <a:xfrm>
            <a:off x="6800307" y="5586046"/>
            <a:ext cx="19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VALG</a:t>
            </a:r>
          </a:p>
        </p:txBody>
      </p:sp>
      <p:pic>
        <p:nvPicPr>
          <p:cNvPr id="1026" name="Picture 2" descr="Brain - Free user icons">
            <a:extLst>
              <a:ext uri="{FF2B5EF4-FFF2-40B4-BE49-F238E27FC236}">
                <a16:creationId xmlns:a16="http://schemas.microsoft.com/office/drawing/2014/main" id="{8B915062-4970-B3E4-4F4B-B7375795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82" y="347182"/>
            <a:ext cx="1446017" cy="144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urglass - Free ui icons">
            <a:extLst>
              <a:ext uri="{FF2B5EF4-FFF2-40B4-BE49-F238E27FC236}">
                <a16:creationId xmlns:a16="http://schemas.microsoft.com/office/drawing/2014/main" id="{DBA46457-C1C6-95BF-7B1A-AA7C85A1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019" y="347182"/>
            <a:ext cx="1445010" cy="144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eam Vector Icons free download in SVG, PNG Format">
            <a:extLst>
              <a:ext uri="{FF2B5EF4-FFF2-40B4-BE49-F238E27FC236}">
                <a16:creationId xmlns:a16="http://schemas.microsoft.com/office/drawing/2014/main" id="{EED46742-F6E2-0828-1769-F1200D940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90" y="430274"/>
            <a:ext cx="1361918" cy="136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ucky Svg Png Icon Free Download (#546295) - OnlineWebFonts.COM">
            <a:extLst>
              <a:ext uri="{FF2B5EF4-FFF2-40B4-BE49-F238E27FC236}">
                <a16:creationId xmlns:a16="http://schemas.microsoft.com/office/drawing/2014/main" id="{1CE7C54D-8AAC-2A1F-A11E-BD0197D57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208" y="2245453"/>
            <a:ext cx="1524962" cy="15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tory - Free education icons">
            <a:extLst>
              <a:ext uri="{FF2B5EF4-FFF2-40B4-BE49-F238E27FC236}">
                <a16:creationId xmlns:a16="http://schemas.microsoft.com/office/drawing/2014/main" id="{4C1255AB-5C8C-8AD2-050F-39017BBC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019" y="2271341"/>
            <a:ext cx="1493702" cy="149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ovement Icons - Free SVG &amp; PNG Movement Images - Noun Project">
            <a:extLst>
              <a:ext uri="{FF2B5EF4-FFF2-40B4-BE49-F238E27FC236}">
                <a16:creationId xmlns:a16="http://schemas.microsoft.com/office/drawing/2014/main" id="{8B886FE0-D341-60DA-DFFC-323EEE646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24" y="2234363"/>
            <a:ext cx="1537323" cy="153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ice - Free gaming icons">
            <a:extLst>
              <a:ext uri="{FF2B5EF4-FFF2-40B4-BE49-F238E27FC236}">
                <a16:creationId xmlns:a16="http://schemas.microsoft.com/office/drawing/2014/main" id="{5101D325-70D7-6636-0411-77FB91BC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55" y="4225093"/>
            <a:ext cx="1365944" cy="136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oker cards - Free icons">
            <a:extLst>
              <a:ext uri="{FF2B5EF4-FFF2-40B4-BE49-F238E27FC236}">
                <a16:creationId xmlns:a16="http://schemas.microsoft.com/office/drawing/2014/main" id="{C205A9DE-8D3E-8EDD-C325-E3BD9A9CF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941" y="4181023"/>
            <a:ext cx="1461858" cy="146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ecision Svg Png Icon Free Download (#452198) - OnlineWebFonts.COM">
            <a:extLst>
              <a:ext uri="{FF2B5EF4-FFF2-40B4-BE49-F238E27FC236}">
                <a16:creationId xmlns:a16="http://schemas.microsoft.com/office/drawing/2014/main" id="{56261D8B-912C-C4D9-3B9C-990533668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917" y="4201969"/>
            <a:ext cx="1493702" cy="149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8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Et billede, der indeholder skærmbillede&#10;&#10;Beskrivelse, der er oprettet med meget høj sikkerhed">
            <a:extLst>
              <a:ext uri="{FF2B5EF4-FFF2-40B4-BE49-F238E27FC236}">
                <a16:creationId xmlns:a16="http://schemas.microsoft.com/office/drawing/2014/main" id="{739968FA-519A-1093-29A5-45AC44513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345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">
  <a:themeElements>
    <a:clrScheme name="Retrospektiv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DE77D54824DF848B2C24C9A4C1C892B" ma:contentTypeVersion="6" ma:contentTypeDescription="Opret et nyt dokument." ma:contentTypeScope="" ma:versionID="301e912854802ed5e68c2952a868c304">
  <xsd:schema xmlns:xsd="http://www.w3.org/2001/XMLSchema" xmlns:xs="http://www.w3.org/2001/XMLSchema" xmlns:p="http://schemas.microsoft.com/office/2006/metadata/properties" xmlns:ns2="b991c06e-c29f-4855-9f95-2940e98e59e9" xmlns:ns3="1b9df4cf-c414-4ad8-a010-c453e3b957b5" targetNamespace="http://schemas.microsoft.com/office/2006/metadata/properties" ma:root="true" ma:fieldsID="9a202a9fb33ef3bc9f28702fcdbe7b0c" ns2:_="" ns3:_="">
    <xsd:import namespace="b991c06e-c29f-4855-9f95-2940e98e59e9"/>
    <xsd:import namespace="1b9df4cf-c414-4ad8-a010-c453e3b957b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91c06e-c29f-4855-9f95-2940e98e59e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t med 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Sidst delt efter brug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Sidst delt efter tid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9df4cf-c414-4ad8-a010-c453e3b957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2346E1-AC56-493F-9EF2-3DB794F5692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00A482-76AB-4451-B5AF-D96ACE4F0C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91c06e-c29f-4855-9f95-2940e98e59e9"/>
    <ds:schemaRef ds:uri="1b9df4cf-c414-4ad8-a010-c453e3b957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2E285F-351E-4DC2-8F3D-E4A3BB4345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1148</TotalTime>
  <Words>80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19" baseType="lpstr">
      <vt:lpstr>Calibri</vt:lpstr>
      <vt:lpstr>Calibri Light</vt:lpstr>
      <vt:lpstr>Retrospektiv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REGLER I GRUPPER</vt:lpstr>
      <vt:lpstr>NÅR VI ER UENIGE …</vt:lpstr>
      <vt:lpstr>IDESTORM</vt:lpstr>
      <vt:lpstr>6 TRIN</vt:lpstr>
      <vt:lpstr>6 TRIN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Josefine Jack Eiby</cp:lastModifiedBy>
  <cp:revision>10</cp:revision>
  <cp:lastPrinted>2018-03-14T11:45:57Z</cp:lastPrinted>
  <dcterms:modified xsi:type="dcterms:W3CDTF">2023-03-27T21:18:56Z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0x010100EDE77D54824DF848B2C24C9A4C1C892B</vt:lpwstr>
  </property>
</Properties>
</file>